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4"/>
    <p:sldMasterId id="2147483703" r:id="rId5"/>
  </p:sldMasterIdLst>
  <p:notesMasterIdLst>
    <p:notesMasterId r:id="rId6"/>
  </p:notesMasterIdLst>
  <p:sldIdLst>
    <p:sldId id="256" r:id="rId7"/>
    <p:sldId id="257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  <p:embeddedFont>
      <p:font typeface="Google Sans"/>
      <p:regular r:id="rId13"/>
      <p:bold r:id="rId14"/>
      <p:italic r:id="rId15"/>
      <p:boldItalic r:id="rId16"/>
    </p:embeddedFont>
    <p:embeddedFont>
      <p:font typeface="Google Sans Medium"/>
      <p:regular r:id="rId17"/>
      <p:bold r:id="rId18"/>
      <p:italic r:id="rId19"/>
      <p:boldItalic r:id="rId20"/>
    </p:embeddedFont>
    <p:embeddedFont>
      <p:font typeface="Helvetica Neue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Italic.fntdata"/><Relationship Id="rId22" Type="http://schemas.openxmlformats.org/officeDocument/2006/relationships/font" Target="fonts/HelveticaNeueLight-bold.fntdata"/><Relationship Id="rId21" Type="http://schemas.openxmlformats.org/officeDocument/2006/relationships/font" Target="fonts/HelveticaNeueLight-regular.fntdata"/><Relationship Id="rId24" Type="http://schemas.openxmlformats.org/officeDocument/2006/relationships/font" Target="fonts/HelveticaNeueLight-boldItalic.fntdata"/><Relationship Id="rId23" Type="http://schemas.openxmlformats.org/officeDocument/2006/relationships/font" Target="fonts/HelveticaNeue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13" Type="http://schemas.openxmlformats.org/officeDocument/2006/relationships/font" Target="fonts/GoogleSans-regular.fntdata"/><Relationship Id="rId12" Type="http://schemas.openxmlformats.org/officeDocument/2006/relationships/font" Target="fonts/Roboto-boldItalic.fntdata"/><Relationship Id="rId15" Type="http://schemas.openxmlformats.org/officeDocument/2006/relationships/font" Target="fonts/GoogleSans-italic.fntdata"/><Relationship Id="rId14" Type="http://schemas.openxmlformats.org/officeDocument/2006/relationships/font" Target="fonts/GoogleSans-bold.fntdata"/><Relationship Id="rId17" Type="http://schemas.openxmlformats.org/officeDocument/2006/relationships/font" Target="fonts/GoogleSansMedium-regular.fntdata"/><Relationship Id="rId16" Type="http://schemas.openxmlformats.org/officeDocument/2006/relationships/font" Target="fonts/GoogleSans-boldItalic.fntdata"/><Relationship Id="rId19" Type="http://schemas.openxmlformats.org/officeDocument/2006/relationships/font" Target="fonts/GoogleSansMedium-italic.fntdata"/><Relationship Id="rId18" Type="http://schemas.openxmlformats.org/officeDocument/2006/relationships/font" Target="fonts/GoogleSansMedium-bold.fntdata"/></Relationships>
</file>

<file path=ppt/media/image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c3a974a9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c3a974a9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c3a54da9d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c3a54da9d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">
  <p:cSld name="Blank - Title_1_1_3_1_1_1">
    <p:bg>
      <p:bgPr>
        <a:solidFill>
          <a:srgbClr val="FBBC04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THIS SLIDE IS </a:t>
            </a: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30991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35075" y="1128675"/>
            <a:ext cx="77826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60" name="Google Shape;60;p1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61" name="Google Shape;61;p1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cxnSp>
        <p:nvCxnSpPr>
          <p:cNvPr id="69" name="Google Shape;69;p15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grpSp>
        <p:nvGrpSpPr>
          <p:cNvPr id="70" name="Google Shape;70;p1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71" name="Google Shape;71;p1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Blue">
  <p:cSld name="CUSTOM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0" name="Google Shape;80;p16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1" name="Google Shape;81;p16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2" name="Google Shape;82;p16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">
  <p:cSld name="CUSTOM_2_1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b="0" l="0" r="-4481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lue">
  <p:cSld name="TITLE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90" name="Google Shape;90;p1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91" name="Google Shape;91;p1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Blue">
  <p:cSld name="TITLE_2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19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02" name="Google Shape;102;p1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03" name="Google Shape;103;p1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1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Blue">
  <p:cSld name="TITLE_2_3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2" name="Google Shape;112;p2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5" name="Google Shape;115;p2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116" name="Google Shape;116;p2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17" name="Google Shape;117;p2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2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25" name="Google Shape;125;p2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Yellow">
  <p:cSld name="CUSTOM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34" name="Google Shape;134;p2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5" name="Google Shape;135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36" name="Google Shape;13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Yellow">
  <p:cSld name="TITLE_2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41" name="Google Shape;141;p2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42" name="Google Shape;142;p2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3" name="Google Shape;153;p24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54" name="Google Shape;154;p2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55" name="Google Shape;155;p2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56" name="Google Shape;156;p2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Green">
  <p:cSld name="CUSTOM_1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4" name="Google Shape;164;p2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65" name="Google Shape;165;p2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6" name="Google Shape;166;p2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67" name="Google Shape;16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Green">
  <p:cSld name="TITLE_2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0" name="Google Shape;170;p2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72" name="Google Shape;172;p2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73" name="Google Shape;173;p2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ore Red">
  <p:cSld name="CUSTOM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1" name="Google Shape;181;p27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82" name="Google Shape;182;p27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3" name="Google Shape;183;p27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184" name="Google Shape;18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Red">
  <p:cSld name="TITLE_2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grpSp>
        <p:nvGrpSpPr>
          <p:cNvPr id="189" name="Google Shape;189;p2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190" name="Google Shape;190;p2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">
  <p:cSld name="TITLE_2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199" name="Google Shape;199;p2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2" name="Google Shape;202;p2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03" name="Google Shape;203;p2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04" name="Google Shape;204;p2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">
  <p:cSld name="TITLE_2_1_1_2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16" name="Google Shape;216;p3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17" name="Google Shape;217;p3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18" name="Google Shape;218;p3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">
  <p:cSld name="TITLE_2_1_1_1_1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31" name="Google Shape;231;p3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2" name="Google Shape;232;p3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Blue 900">
  <p:cSld name="CUSTOM_1_1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85ABC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0" name="Google Shape;240;p3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1" name="Google Shape;241;p32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2" name="Google Shape;242;p3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3" name="Google Shape;2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Yellow 700">
  <p:cSld name="CUSTOM_1_1_1_1_1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3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47" name="Google Shape;247;p33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8" name="Google Shape;248;p3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49" name="Google Shape;24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Green 900">
  <p:cSld name="CUSTOM_1_1_1_1_1_1_1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2" name="Google Shape;252;p34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3" name="Google Shape;253;p34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4" name="Google Shape;254;p3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55" name="Google Shape;25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Dark Red 800">
  <p:cSld name="CUSTOM_1_1_1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58" name="Google Shape;258;p35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b="0" i="0" sz="36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59" name="Google Shape;259;p35"/>
          <p:cNvSpPr txBox="1"/>
          <p:nvPr/>
        </p:nvSpPr>
        <p:spPr>
          <a:xfrm>
            <a:off x="7933350" y="214236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0" name="Google Shape;260;p3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261" name="Google Shape;26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65703" y="4799509"/>
            <a:ext cx="438912" cy="143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Intro/Context Slide">
  <p:cSld name="Blank - Title_1_1_3_1_1">
    <p:bg>
      <p:bgPr>
        <a:solidFill>
          <a:srgbClr val="FBBC04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64" name="Google Shape;264;p36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p36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67" name="Google Shape;267;p3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" name="Google Shape;273;p36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4" name="Google Shape;274;p36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header">
  <p:cSld name="Blank - Title_1_1_3_1_1_2">
    <p:bg>
      <p:bgPr>
        <a:noFill/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b="0" i="0" sz="1400" u="none" cap="none" strike="noStrik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77" name="Google Shape;277;p3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37"/>
          <p:cNvSpPr/>
          <p:nvPr/>
        </p:nvSpPr>
        <p:spPr>
          <a:xfrm>
            <a:off x="3773600" y="178350"/>
            <a:ext cx="156000" cy="1371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3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80" name="Google Shape;280;p3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">
  <p:cSld name="TITLE_2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9" name="Google Shape;289;p3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91" name="Google Shape;291;p38"/>
          <p:cNvSpPr txBox="1"/>
          <p:nvPr>
            <p:ph idx="1" type="body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2" name="Google Shape;292;p38"/>
          <p:cNvSpPr txBox="1"/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293" name="Google Shape;293;p38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94" name="Google Shape;294;p38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Yellow">
  <p:cSld name="TITLE_2_3_3_1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9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2" name="Google Shape;302;p39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3" name="Google Shape;303;p3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05" name="Google Shape;305;p39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06" name="Google Shape;306;p3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07" name="Google Shape;307;p3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Yellow">
  <p:cSld name="TITLE_2_3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0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15" name="Google Shape;315;p40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6" name="Google Shape;316;p4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8" name="Google Shape;318;p40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19" name="Google Shape;319;p4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20" name="Google Shape;320;p4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Green">
  <p:cSld name="TITLE_2_3_3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8" name="Google Shape;328;p4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9" name="Google Shape;329;p4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4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31" name="Google Shape;331;p41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32" name="Google Shape;332;p4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33" name="Google Shape;333;p4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4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4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4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4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Green">
  <p:cSld name="TITLE_2_3_1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idx="1" type="body"/>
          </p:nvPr>
        </p:nvSpPr>
        <p:spPr>
          <a:xfrm>
            <a:off x="364025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600" u="none" cap="none" strike="noStrik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1" name="Google Shape;341;p42"/>
          <p:cNvSpPr txBox="1"/>
          <p:nvPr>
            <p:ph idx="2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2" name="Google Shape;342;p42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4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4" name="Google Shape;344;p4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5" name="Google Shape;345;p42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46" name="Google Shape;346;p4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47" name="Google Shape;347;p4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asic Text - Red">
  <p:cSld name="TITLE_2_3_3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>
            <p:ph idx="1" type="body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5" name="Google Shape;355;p43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6" name="Google Shape;356;p4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4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58" name="Google Shape;358;p43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59" name="Google Shape;359;p43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60" name="Google Shape;360;p43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43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Slide - Bulleted List - Red">
  <p:cSld name="TITLE_2_3_1_1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4"/>
          <p:cNvSpPr txBox="1"/>
          <p:nvPr>
            <p:ph idx="1" type="body"/>
          </p:nvPr>
        </p:nvSpPr>
        <p:spPr>
          <a:xfrm>
            <a:off x="837575" y="1716000"/>
            <a:ext cx="46974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8" name="Google Shape;368;p44"/>
          <p:cNvSpPr/>
          <p:nvPr/>
        </p:nvSpPr>
        <p:spPr>
          <a:xfrm>
            <a:off x="297376" y="40612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69" name="Google Shape;369;p44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4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71" name="Google Shape;371;p44"/>
          <p:cNvSpPr txBox="1"/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372" name="Google Shape;372;p44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73" name="Google Shape;373;p44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44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44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44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44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5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1" name="Google Shape;381;p4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382" name="Google Shape;382;p4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4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4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4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4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4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YouTube">
  <p:cSld name="Blank_2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46"/>
          <p:cNvGrpSpPr/>
          <p:nvPr/>
        </p:nvGrpSpPr>
        <p:grpSpPr>
          <a:xfrm>
            <a:off x="7742997" y="4803993"/>
            <a:ext cx="420491" cy="137010"/>
            <a:chOff x="0" y="0"/>
            <a:chExt cx="2077525" cy="676925"/>
          </a:xfrm>
        </p:grpSpPr>
        <p:sp>
          <p:nvSpPr>
            <p:cNvPr id="390" name="Google Shape;390;p46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6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6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6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46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46"/>
          <p:cNvGrpSpPr/>
          <p:nvPr/>
        </p:nvGrpSpPr>
        <p:grpSpPr>
          <a:xfrm>
            <a:off x="8327424" y="4803984"/>
            <a:ext cx="562213" cy="125428"/>
            <a:chOff x="238125" y="2060625"/>
            <a:chExt cx="7143750" cy="1593750"/>
          </a:xfrm>
        </p:grpSpPr>
        <p:sp>
          <p:nvSpPr>
            <p:cNvPr id="397" name="Google Shape;397;p46"/>
            <p:cNvSpPr/>
            <p:nvPr/>
          </p:nvSpPr>
          <p:spPr>
            <a:xfrm>
              <a:off x="238125" y="2060625"/>
              <a:ext cx="2278125" cy="1593750"/>
            </a:xfrm>
            <a:custGeom>
              <a:rect b="b" l="l" r="r" t="t"/>
              <a:pathLst>
                <a:path extrusionOk="0" h="63750" w="91125">
                  <a:moveTo>
                    <a:pt x="36563" y="18188"/>
                  </a:moveTo>
                  <a:lnTo>
                    <a:pt x="60188" y="31875"/>
                  </a:lnTo>
                  <a:lnTo>
                    <a:pt x="36563" y="45563"/>
                  </a:lnTo>
                  <a:lnTo>
                    <a:pt x="36563" y="18188"/>
                  </a:lnTo>
                  <a:close/>
                  <a:moveTo>
                    <a:pt x="41063" y="0"/>
                  </a:moveTo>
                  <a:lnTo>
                    <a:pt x="30563" y="188"/>
                  </a:lnTo>
                  <a:lnTo>
                    <a:pt x="24375" y="375"/>
                  </a:lnTo>
                  <a:lnTo>
                    <a:pt x="18563" y="750"/>
                  </a:lnTo>
                  <a:lnTo>
                    <a:pt x="13500" y="1313"/>
                  </a:lnTo>
                  <a:lnTo>
                    <a:pt x="11625" y="1500"/>
                  </a:lnTo>
                  <a:lnTo>
                    <a:pt x="9938" y="1875"/>
                  </a:lnTo>
                  <a:lnTo>
                    <a:pt x="8625" y="2438"/>
                  </a:lnTo>
                  <a:lnTo>
                    <a:pt x="7313" y="3000"/>
                  </a:lnTo>
                  <a:lnTo>
                    <a:pt x="6000" y="3938"/>
                  </a:lnTo>
                  <a:lnTo>
                    <a:pt x="4875" y="4875"/>
                  </a:lnTo>
                  <a:lnTo>
                    <a:pt x="3938" y="6000"/>
                  </a:lnTo>
                  <a:lnTo>
                    <a:pt x="3188" y="7125"/>
                  </a:lnTo>
                  <a:lnTo>
                    <a:pt x="2438" y="8438"/>
                  </a:lnTo>
                  <a:lnTo>
                    <a:pt x="1875" y="9938"/>
                  </a:lnTo>
                  <a:lnTo>
                    <a:pt x="1313" y="12938"/>
                  </a:lnTo>
                  <a:lnTo>
                    <a:pt x="938" y="16313"/>
                  </a:lnTo>
                  <a:lnTo>
                    <a:pt x="563" y="20063"/>
                  </a:lnTo>
                  <a:lnTo>
                    <a:pt x="375" y="23625"/>
                  </a:lnTo>
                  <a:lnTo>
                    <a:pt x="0" y="29438"/>
                  </a:lnTo>
                  <a:lnTo>
                    <a:pt x="0" y="31875"/>
                  </a:lnTo>
                  <a:lnTo>
                    <a:pt x="0" y="34313"/>
                  </a:lnTo>
                  <a:lnTo>
                    <a:pt x="375" y="40125"/>
                  </a:lnTo>
                  <a:lnTo>
                    <a:pt x="563" y="43688"/>
                  </a:lnTo>
                  <a:lnTo>
                    <a:pt x="938" y="47438"/>
                  </a:lnTo>
                  <a:lnTo>
                    <a:pt x="1313" y="50813"/>
                  </a:lnTo>
                  <a:lnTo>
                    <a:pt x="1875" y="53813"/>
                  </a:lnTo>
                  <a:lnTo>
                    <a:pt x="2438" y="55125"/>
                  </a:lnTo>
                  <a:lnTo>
                    <a:pt x="3188" y="56625"/>
                  </a:lnTo>
                  <a:lnTo>
                    <a:pt x="3938" y="57750"/>
                  </a:lnTo>
                  <a:lnTo>
                    <a:pt x="4875" y="58875"/>
                  </a:lnTo>
                  <a:lnTo>
                    <a:pt x="6000" y="59813"/>
                  </a:lnTo>
                  <a:lnTo>
                    <a:pt x="7313" y="60750"/>
                  </a:lnTo>
                  <a:lnTo>
                    <a:pt x="8625" y="61313"/>
                  </a:lnTo>
                  <a:lnTo>
                    <a:pt x="9938" y="61875"/>
                  </a:lnTo>
                  <a:lnTo>
                    <a:pt x="11625" y="62250"/>
                  </a:lnTo>
                  <a:lnTo>
                    <a:pt x="13500" y="62438"/>
                  </a:lnTo>
                  <a:lnTo>
                    <a:pt x="18563" y="63000"/>
                  </a:lnTo>
                  <a:lnTo>
                    <a:pt x="24375" y="63375"/>
                  </a:lnTo>
                  <a:lnTo>
                    <a:pt x="30563" y="63563"/>
                  </a:lnTo>
                  <a:lnTo>
                    <a:pt x="41063" y="63750"/>
                  </a:lnTo>
                  <a:lnTo>
                    <a:pt x="50250" y="63750"/>
                  </a:lnTo>
                  <a:lnTo>
                    <a:pt x="60750" y="63563"/>
                  </a:lnTo>
                  <a:lnTo>
                    <a:pt x="66750" y="63375"/>
                  </a:lnTo>
                  <a:lnTo>
                    <a:pt x="72563" y="63000"/>
                  </a:lnTo>
                  <a:lnTo>
                    <a:pt x="77625" y="62438"/>
                  </a:lnTo>
                  <a:lnTo>
                    <a:pt x="79688" y="62250"/>
                  </a:lnTo>
                  <a:lnTo>
                    <a:pt x="81188" y="61875"/>
                  </a:lnTo>
                  <a:lnTo>
                    <a:pt x="82688" y="61313"/>
                  </a:lnTo>
                  <a:lnTo>
                    <a:pt x="84000" y="60750"/>
                  </a:lnTo>
                  <a:lnTo>
                    <a:pt x="85125" y="59813"/>
                  </a:lnTo>
                  <a:lnTo>
                    <a:pt x="86250" y="58875"/>
                  </a:lnTo>
                  <a:lnTo>
                    <a:pt x="87375" y="57750"/>
                  </a:lnTo>
                  <a:lnTo>
                    <a:pt x="88125" y="56625"/>
                  </a:lnTo>
                  <a:lnTo>
                    <a:pt x="88875" y="55125"/>
                  </a:lnTo>
                  <a:lnTo>
                    <a:pt x="89250" y="53813"/>
                  </a:lnTo>
                  <a:lnTo>
                    <a:pt x="89813" y="50813"/>
                  </a:lnTo>
                  <a:lnTo>
                    <a:pt x="90375" y="47438"/>
                  </a:lnTo>
                  <a:lnTo>
                    <a:pt x="90750" y="43688"/>
                  </a:lnTo>
                  <a:lnTo>
                    <a:pt x="90938" y="40125"/>
                  </a:lnTo>
                  <a:lnTo>
                    <a:pt x="91125" y="34313"/>
                  </a:lnTo>
                  <a:lnTo>
                    <a:pt x="91125" y="31875"/>
                  </a:lnTo>
                  <a:lnTo>
                    <a:pt x="91125" y="29438"/>
                  </a:lnTo>
                  <a:lnTo>
                    <a:pt x="90938" y="23625"/>
                  </a:lnTo>
                  <a:lnTo>
                    <a:pt x="90750" y="20063"/>
                  </a:lnTo>
                  <a:lnTo>
                    <a:pt x="90375" y="16313"/>
                  </a:lnTo>
                  <a:lnTo>
                    <a:pt x="89813" y="12938"/>
                  </a:lnTo>
                  <a:lnTo>
                    <a:pt x="89250" y="9938"/>
                  </a:lnTo>
                  <a:lnTo>
                    <a:pt x="88875" y="8438"/>
                  </a:lnTo>
                  <a:lnTo>
                    <a:pt x="88125" y="7125"/>
                  </a:lnTo>
                  <a:lnTo>
                    <a:pt x="87375" y="6000"/>
                  </a:lnTo>
                  <a:lnTo>
                    <a:pt x="86250" y="4875"/>
                  </a:lnTo>
                  <a:lnTo>
                    <a:pt x="85125" y="3938"/>
                  </a:lnTo>
                  <a:lnTo>
                    <a:pt x="84000" y="3000"/>
                  </a:lnTo>
                  <a:lnTo>
                    <a:pt x="82688" y="2438"/>
                  </a:lnTo>
                  <a:lnTo>
                    <a:pt x="81188" y="1875"/>
                  </a:lnTo>
                  <a:lnTo>
                    <a:pt x="79688" y="1500"/>
                  </a:lnTo>
                  <a:lnTo>
                    <a:pt x="77625" y="1313"/>
                  </a:lnTo>
                  <a:lnTo>
                    <a:pt x="72563" y="750"/>
                  </a:lnTo>
                  <a:lnTo>
                    <a:pt x="66750" y="375"/>
                  </a:lnTo>
                  <a:lnTo>
                    <a:pt x="60750" y="188"/>
                  </a:lnTo>
                  <a:lnTo>
                    <a:pt x="5025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46"/>
            <p:cNvSpPr/>
            <p:nvPr/>
          </p:nvSpPr>
          <p:spPr>
            <a:xfrm>
              <a:off x="3420925" y="2520000"/>
              <a:ext cx="623450" cy="1035950"/>
            </a:xfrm>
            <a:custGeom>
              <a:rect b="b" l="l" r="r" t="t"/>
              <a:pathLst>
                <a:path extrusionOk="0" h="41438" w="24938">
                  <a:moveTo>
                    <a:pt x="12376" y="6188"/>
                  </a:moveTo>
                  <a:lnTo>
                    <a:pt x="13313" y="6375"/>
                  </a:lnTo>
                  <a:lnTo>
                    <a:pt x="14063" y="6750"/>
                  </a:lnTo>
                  <a:lnTo>
                    <a:pt x="14626" y="7313"/>
                  </a:lnTo>
                  <a:lnTo>
                    <a:pt x="15188" y="8250"/>
                  </a:lnTo>
                  <a:lnTo>
                    <a:pt x="15376" y="9375"/>
                  </a:lnTo>
                  <a:lnTo>
                    <a:pt x="15751" y="10875"/>
                  </a:lnTo>
                  <a:lnTo>
                    <a:pt x="15938" y="14438"/>
                  </a:lnTo>
                  <a:lnTo>
                    <a:pt x="15938" y="27000"/>
                  </a:lnTo>
                  <a:lnTo>
                    <a:pt x="15751" y="30750"/>
                  </a:lnTo>
                  <a:lnTo>
                    <a:pt x="15376" y="32250"/>
                  </a:lnTo>
                  <a:lnTo>
                    <a:pt x="15188" y="33375"/>
                  </a:lnTo>
                  <a:lnTo>
                    <a:pt x="14626" y="34125"/>
                  </a:lnTo>
                  <a:lnTo>
                    <a:pt x="14063" y="34875"/>
                  </a:lnTo>
                  <a:lnTo>
                    <a:pt x="13313" y="35250"/>
                  </a:lnTo>
                  <a:lnTo>
                    <a:pt x="11626" y="35250"/>
                  </a:lnTo>
                  <a:lnTo>
                    <a:pt x="10876" y="34875"/>
                  </a:lnTo>
                  <a:lnTo>
                    <a:pt x="10313" y="34125"/>
                  </a:lnTo>
                  <a:lnTo>
                    <a:pt x="9938" y="33375"/>
                  </a:lnTo>
                  <a:lnTo>
                    <a:pt x="9563" y="32250"/>
                  </a:lnTo>
                  <a:lnTo>
                    <a:pt x="9376" y="30750"/>
                  </a:lnTo>
                  <a:lnTo>
                    <a:pt x="9188" y="27000"/>
                  </a:lnTo>
                  <a:lnTo>
                    <a:pt x="9188" y="14438"/>
                  </a:lnTo>
                  <a:lnTo>
                    <a:pt x="9376" y="10875"/>
                  </a:lnTo>
                  <a:lnTo>
                    <a:pt x="9563" y="9375"/>
                  </a:lnTo>
                  <a:lnTo>
                    <a:pt x="9938" y="8250"/>
                  </a:lnTo>
                  <a:lnTo>
                    <a:pt x="10313" y="7313"/>
                  </a:lnTo>
                  <a:lnTo>
                    <a:pt x="10876" y="6750"/>
                  </a:lnTo>
                  <a:lnTo>
                    <a:pt x="11626" y="6375"/>
                  </a:lnTo>
                  <a:lnTo>
                    <a:pt x="12376" y="6188"/>
                  </a:lnTo>
                  <a:close/>
                  <a:moveTo>
                    <a:pt x="12751" y="0"/>
                  </a:moveTo>
                  <a:lnTo>
                    <a:pt x="10501" y="188"/>
                  </a:lnTo>
                  <a:lnTo>
                    <a:pt x="8626" y="563"/>
                  </a:lnTo>
                  <a:lnTo>
                    <a:pt x="6938" y="1125"/>
                  </a:lnTo>
                  <a:lnTo>
                    <a:pt x="5438" y="1875"/>
                  </a:lnTo>
                  <a:lnTo>
                    <a:pt x="4126" y="2813"/>
                  </a:lnTo>
                  <a:lnTo>
                    <a:pt x="3001" y="4125"/>
                  </a:lnTo>
                  <a:lnTo>
                    <a:pt x="2063" y="5813"/>
                  </a:lnTo>
                  <a:lnTo>
                    <a:pt x="1313" y="7500"/>
                  </a:lnTo>
                  <a:lnTo>
                    <a:pt x="751" y="9750"/>
                  </a:lnTo>
                  <a:lnTo>
                    <a:pt x="376" y="12188"/>
                  </a:lnTo>
                  <a:lnTo>
                    <a:pt x="188" y="14813"/>
                  </a:lnTo>
                  <a:lnTo>
                    <a:pt x="1" y="18000"/>
                  </a:lnTo>
                  <a:lnTo>
                    <a:pt x="1" y="23625"/>
                  </a:lnTo>
                  <a:lnTo>
                    <a:pt x="1" y="26813"/>
                  </a:lnTo>
                  <a:lnTo>
                    <a:pt x="376" y="29438"/>
                  </a:lnTo>
                  <a:lnTo>
                    <a:pt x="751" y="31875"/>
                  </a:lnTo>
                  <a:lnTo>
                    <a:pt x="1126" y="33938"/>
                  </a:lnTo>
                  <a:lnTo>
                    <a:pt x="1876" y="35813"/>
                  </a:lnTo>
                  <a:lnTo>
                    <a:pt x="2626" y="37313"/>
                  </a:lnTo>
                  <a:lnTo>
                    <a:pt x="3751" y="38625"/>
                  </a:lnTo>
                  <a:lnTo>
                    <a:pt x="5063" y="39563"/>
                  </a:lnTo>
                  <a:lnTo>
                    <a:pt x="6563" y="40500"/>
                  </a:lnTo>
                  <a:lnTo>
                    <a:pt x="8251" y="41063"/>
                  </a:lnTo>
                  <a:lnTo>
                    <a:pt x="10126" y="41250"/>
                  </a:lnTo>
                  <a:lnTo>
                    <a:pt x="12376" y="41438"/>
                  </a:lnTo>
                  <a:lnTo>
                    <a:pt x="14626" y="41250"/>
                  </a:lnTo>
                  <a:lnTo>
                    <a:pt x="16688" y="41063"/>
                  </a:lnTo>
                  <a:lnTo>
                    <a:pt x="18376" y="40500"/>
                  </a:lnTo>
                  <a:lnTo>
                    <a:pt x="19876" y="39563"/>
                  </a:lnTo>
                  <a:lnTo>
                    <a:pt x="21001" y="38625"/>
                  </a:lnTo>
                  <a:lnTo>
                    <a:pt x="22126" y="37313"/>
                  </a:lnTo>
                  <a:lnTo>
                    <a:pt x="23063" y="35813"/>
                  </a:lnTo>
                  <a:lnTo>
                    <a:pt x="23626" y="33938"/>
                  </a:lnTo>
                  <a:lnTo>
                    <a:pt x="24188" y="31875"/>
                  </a:lnTo>
                  <a:lnTo>
                    <a:pt x="24563" y="29438"/>
                  </a:lnTo>
                  <a:lnTo>
                    <a:pt x="24751" y="26813"/>
                  </a:lnTo>
                  <a:lnTo>
                    <a:pt x="24938" y="23625"/>
                  </a:lnTo>
                  <a:lnTo>
                    <a:pt x="24938" y="18000"/>
                  </a:lnTo>
                  <a:lnTo>
                    <a:pt x="24751" y="14813"/>
                  </a:lnTo>
                  <a:lnTo>
                    <a:pt x="24563" y="12188"/>
                  </a:lnTo>
                  <a:lnTo>
                    <a:pt x="24188" y="9750"/>
                  </a:lnTo>
                  <a:lnTo>
                    <a:pt x="23626" y="7500"/>
                  </a:lnTo>
                  <a:lnTo>
                    <a:pt x="22876" y="5813"/>
                  </a:lnTo>
                  <a:lnTo>
                    <a:pt x="22126" y="4313"/>
                  </a:lnTo>
                  <a:lnTo>
                    <a:pt x="21001" y="3000"/>
                  </a:lnTo>
                  <a:lnTo>
                    <a:pt x="19688" y="1875"/>
                  </a:lnTo>
                  <a:lnTo>
                    <a:pt x="18376" y="1125"/>
                  </a:lnTo>
                  <a:lnTo>
                    <a:pt x="16688" y="563"/>
                  </a:lnTo>
                  <a:lnTo>
                    <a:pt x="14813" y="188"/>
                  </a:lnTo>
                  <a:lnTo>
                    <a:pt x="12751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46"/>
            <p:cNvSpPr/>
            <p:nvPr/>
          </p:nvSpPr>
          <p:spPr>
            <a:xfrm>
              <a:off x="6786550" y="2524675"/>
              <a:ext cx="595325" cy="1031275"/>
            </a:xfrm>
            <a:custGeom>
              <a:rect b="b" l="l" r="r" t="t"/>
              <a:pathLst>
                <a:path extrusionOk="0" h="41251" w="23813">
                  <a:moveTo>
                    <a:pt x="12751" y="6001"/>
                  </a:moveTo>
                  <a:lnTo>
                    <a:pt x="13313" y="6188"/>
                  </a:lnTo>
                  <a:lnTo>
                    <a:pt x="13688" y="6376"/>
                  </a:lnTo>
                  <a:lnTo>
                    <a:pt x="14063" y="6751"/>
                  </a:lnTo>
                  <a:lnTo>
                    <a:pt x="14438" y="7313"/>
                  </a:lnTo>
                  <a:lnTo>
                    <a:pt x="14813" y="7876"/>
                  </a:lnTo>
                  <a:lnTo>
                    <a:pt x="15001" y="9563"/>
                  </a:lnTo>
                  <a:lnTo>
                    <a:pt x="15376" y="12001"/>
                  </a:lnTo>
                  <a:lnTo>
                    <a:pt x="15376" y="15376"/>
                  </a:lnTo>
                  <a:lnTo>
                    <a:pt x="15376" y="18376"/>
                  </a:lnTo>
                  <a:lnTo>
                    <a:pt x="8813" y="18376"/>
                  </a:lnTo>
                  <a:lnTo>
                    <a:pt x="8813" y="15376"/>
                  </a:lnTo>
                  <a:lnTo>
                    <a:pt x="8813" y="12001"/>
                  </a:lnTo>
                  <a:lnTo>
                    <a:pt x="9001" y="9563"/>
                  </a:lnTo>
                  <a:lnTo>
                    <a:pt x="9376" y="7876"/>
                  </a:lnTo>
                  <a:lnTo>
                    <a:pt x="9938" y="6751"/>
                  </a:lnTo>
                  <a:lnTo>
                    <a:pt x="10313" y="6376"/>
                  </a:lnTo>
                  <a:lnTo>
                    <a:pt x="10688" y="6188"/>
                  </a:lnTo>
                  <a:lnTo>
                    <a:pt x="11438" y="6001"/>
                  </a:lnTo>
                  <a:close/>
                  <a:moveTo>
                    <a:pt x="10688" y="1"/>
                  </a:moveTo>
                  <a:lnTo>
                    <a:pt x="9188" y="188"/>
                  </a:lnTo>
                  <a:lnTo>
                    <a:pt x="7688" y="563"/>
                  </a:lnTo>
                  <a:lnTo>
                    <a:pt x="6563" y="938"/>
                  </a:lnTo>
                  <a:lnTo>
                    <a:pt x="5438" y="1501"/>
                  </a:lnTo>
                  <a:lnTo>
                    <a:pt x="4313" y="2251"/>
                  </a:lnTo>
                  <a:lnTo>
                    <a:pt x="3563" y="3001"/>
                  </a:lnTo>
                  <a:lnTo>
                    <a:pt x="2813" y="4126"/>
                  </a:lnTo>
                  <a:lnTo>
                    <a:pt x="2063" y="5063"/>
                  </a:lnTo>
                  <a:lnTo>
                    <a:pt x="1501" y="6376"/>
                  </a:lnTo>
                  <a:lnTo>
                    <a:pt x="1126" y="7876"/>
                  </a:lnTo>
                  <a:lnTo>
                    <a:pt x="751" y="9376"/>
                  </a:lnTo>
                  <a:lnTo>
                    <a:pt x="188" y="12938"/>
                  </a:lnTo>
                  <a:lnTo>
                    <a:pt x="1" y="17251"/>
                  </a:lnTo>
                  <a:lnTo>
                    <a:pt x="1" y="24188"/>
                  </a:lnTo>
                  <a:lnTo>
                    <a:pt x="188" y="28313"/>
                  </a:lnTo>
                  <a:lnTo>
                    <a:pt x="563" y="31688"/>
                  </a:lnTo>
                  <a:lnTo>
                    <a:pt x="938" y="33188"/>
                  </a:lnTo>
                  <a:lnTo>
                    <a:pt x="1501" y="34688"/>
                  </a:lnTo>
                  <a:lnTo>
                    <a:pt x="2063" y="36001"/>
                  </a:lnTo>
                  <a:lnTo>
                    <a:pt x="2626" y="37126"/>
                  </a:lnTo>
                  <a:lnTo>
                    <a:pt x="3376" y="38063"/>
                  </a:lnTo>
                  <a:lnTo>
                    <a:pt x="4313" y="38813"/>
                  </a:lnTo>
                  <a:lnTo>
                    <a:pt x="5251" y="39563"/>
                  </a:lnTo>
                  <a:lnTo>
                    <a:pt x="6376" y="40126"/>
                  </a:lnTo>
                  <a:lnTo>
                    <a:pt x="7501" y="40688"/>
                  </a:lnTo>
                  <a:lnTo>
                    <a:pt x="8813" y="40876"/>
                  </a:lnTo>
                  <a:lnTo>
                    <a:pt x="10313" y="41063"/>
                  </a:lnTo>
                  <a:lnTo>
                    <a:pt x="12001" y="41251"/>
                  </a:lnTo>
                  <a:lnTo>
                    <a:pt x="14626" y="41063"/>
                  </a:lnTo>
                  <a:lnTo>
                    <a:pt x="16876" y="40501"/>
                  </a:lnTo>
                  <a:lnTo>
                    <a:pt x="18938" y="39751"/>
                  </a:lnTo>
                  <a:lnTo>
                    <a:pt x="19688" y="39188"/>
                  </a:lnTo>
                  <a:lnTo>
                    <a:pt x="20438" y="38438"/>
                  </a:lnTo>
                  <a:lnTo>
                    <a:pt x="21188" y="37688"/>
                  </a:lnTo>
                  <a:lnTo>
                    <a:pt x="21938" y="36938"/>
                  </a:lnTo>
                  <a:lnTo>
                    <a:pt x="22313" y="36001"/>
                  </a:lnTo>
                  <a:lnTo>
                    <a:pt x="22876" y="35063"/>
                  </a:lnTo>
                  <a:lnTo>
                    <a:pt x="23063" y="33938"/>
                  </a:lnTo>
                  <a:lnTo>
                    <a:pt x="23438" y="32813"/>
                  </a:lnTo>
                  <a:lnTo>
                    <a:pt x="23626" y="30188"/>
                  </a:lnTo>
                  <a:lnTo>
                    <a:pt x="23438" y="28688"/>
                  </a:lnTo>
                  <a:lnTo>
                    <a:pt x="15751" y="28313"/>
                  </a:lnTo>
                  <a:lnTo>
                    <a:pt x="15563" y="31501"/>
                  </a:lnTo>
                  <a:lnTo>
                    <a:pt x="15188" y="32626"/>
                  </a:lnTo>
                  <a:lnTo>
                    <a:pt x="15001" y="33563"/>
                  </a:lnTo>
                  <a:lnTo>
                    <a:pt x="14438" y="34126"/>
                  </a:lnTo>
                  <a:lnTo>
                    <a:pt x="13876" y="34688"/>
                  </a:lnTo>
                  <a:lnTo>
                    <a:pt x="13126" y="35063"/>
                  </a:lnTo>
                  <a:lnTo>
                    <a:pt x="11438" y="35063"/>
                  </a:lnTo>
                  <a:lnTo>
                    <a:pt x="10876" y="34876"/>
                  </a:lnTo>
                  <a:lnTo>
                    <a:pt x="10313" y="34688"/>
                  </a:lnTo>
                  <a:lnTo>
                    <a:pt x="9938" y="34126"/>
                  </a:lnTo>
                  <a:lnTo>
                    <a:pt x="9563" y="33751"/>
                  </a:lnTo>
                  <a:lnTo>
                    <a:pt x="9376" y="33001"/>
                  </a:lnTo>
                  <a:lnTo>
                    <a:pt x="9001" y="31501"/>
                  </a:lnTo>
                  <a:lnTo>
                    <a:pt x="8813" y="29063"/>
                  </a:lnTo>
                  <a:lnTo>
                    <a:pt x="8813" y="25688"/>
                  </a:lnTo>
                  <a:lnTo>
                    <a:pt x="8813" y="23626"/>
                  </a:lnTo>
                  <a:lnTo>
                    <a:pt x="23813" y="23626"/>
                  </a:lnTo>
                  <a:lnTo>
                    <a:pt x="23813" y="16876"/>
                  </a:lnTo>
                  <a:lnTo>
                    <a:pt x="23813" y="13876"/>
                  </a:lnTo>
                  <a:lnTo>
                    <a:pt x="23626" y="11063"/>
                  </a:lnTo>
                  <a:lnTo>
                    <a:pt x="23251" y="8813"/>
                  </a:lnTo>
                  <a:lnTo>
                    <a:pt x="22876" y="6938"/>
                  </a:lnTo>
                  <a:lnTo>
                    <a:pt x="22126" y="5251"/>
                  </a:lnTo>
                  <a:lnTo>
                    <a:pt x="21376" y="3751"/>
                  </a:lnTo>
                  <a:lnTo>
                    <a:pt x="20438" y="2626"/>
                  </a:lnTo>
                  <a:lnTo>
                    <a:pt x="19313" y="1688"/>
                  </a:lnTo>
                  <a:lnTo>
                    <a:pt x="18001" y="938"/>
                  </a:lnTo>
                  <a:lnTo>
                    <a:pt x="16313" y="376"/>
                  </a:lnTo>
                  <a:lnTo>
                    <a:pt x="14438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46"/>
            <p:cNvSpPr/>
            <p:nvPr/>
          </p:nvSpPr>
          <p:spPr>
            <a:xfrm>
              <a:off x="2741250" y="2173125"/>
              <a:ext cx="735950" cy="1368750"/>
            </a:xfrm>
            <a:custGeom>
              <a:rect b="b" l="l" r="r" t="t"/>
              <a:pathLst>
                <a:path extrusionOk="0" h="54750" w="29438">
                  <a:moveTo>
                    <a:pt x="0" y="0"/>
                  </a:moveTo>
                  <a:lnTo>
                    <a:pt x="10313" y="36938"/>
                  </a:lnTo>
                  <a:lnTo>
                    <a:pt x="10313" y="54750"/>
                  </a:lnTo>
                  <a:lnTo>
                    <a:pt x="19125" y="54750"/>
                  </a:lnTo>
                  <a:lnTo>
                    <a:pt x="19125" y="36938"/>
                  </a:lnTo>
                  <a:lnTo>
                    <a:pt x="29438" y="0"/>
                  </a:lnTo>
                  <a:lnTo>
                    <a:pt x="20625" y="0"/>
                  </a:lnTo>
                  <a:lnTo>
                    <a:pt x="16875" y="16875"/>
                  </a:lnTo>
                  <a:lnTo>
                    <a:pt x="15563" y="23063"/>
                  </a:lnTo>
                  <a:lnTo>
                    <a:pt x="14813" y="27375"/>
                  </a:lnTo>
                  <a:lnTo>
                    <a:pt x="14625" y="27375"/>
                  </a:lnTo>
                  <a:lnTo>
                    <a:pt x="13688" y="22500"/>
                  </a:lnTo>
                  <a:lnTo>
                    <a:pt x="12563" y="16688"/>
                  </a:lnTo>
                  <a:lnTo>
                    <a:pt x="900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6"/>
            <p:cNvSpPr/>
            <p:nvPr/>
          </p:nvSpPr>
          <p:spPr>
            <a:xfrm>
              <a:off x="4161550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3001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46"/>
            <p:cNvSpPr/>
            <p:nvPr/>
          </p:nvSpPr>
          <p:spPr>
            <a:xfrm>
              <a:off x="5314675" y="2543425"/>
              <a:ext cx="609400" cy="1012525"/>
            </a:xfrm>
            <a:custGeom>
              <a:rect b="b" l="l" r="r" t="t"/>
              <a:pathLst>
                <a:path extrusionOk="0" h="40501" w="24376">
                  <a:moveTo>
                    <a:pt x="1" y="1"/>
                  </a:moveTo>
                  <a:lnTo>
                    <a:pt x="1" y="29813"/>
                  </a:lnTo>
                  <a:lnTo>
                    <a:pt x="1" y="32251"/>
                  </a:lnTo>
                  <a:lnTo>
                    <a:pt x="376" y="34501"/>
                  </a:lnTo>
                  <a:lnTo>
                    <a:pt x="938" y="36376"/>
                  </a:lnTo>
                  <a:lnTo>
                    <a:pt x="1876" y="37876"/>
                  </a:lnTo>
                  <a:lnTo>
                    <a:pt x="2813" y="39001"/>
                  </a:lnTo>
                  <a:lnTo>
                    <a:pt x="4313" y="39938"/>
                  </a:lnTo>
                  <a:lnTo>
                    <a:pt x="5813" y="40313"/>
                  </a:lnTo>
                  <a:lnTo>
                    <a:pt x="7688" y="40501"/>
                  </a:lnTo>
                  <a:lnTo>
                    <a:pt x="9001" y="40501"/>
                  </a:lnTo>
                  <a:lnTo>
                    <a:pt x="10313" y="40126"/>
                  </a:lnTo>
                  <a:lnTo>
                    <a:pt x="11626" y="39751"/>
                  </a:lnTo>
                  <a:lnTo>
                    <a:pt x="12751" y="39188"/>
                  </a:lnTo>
                  <a:lnTo>
                    <a:pt x="13688" y="38251"/>
                  </a:lnTo>
                  <a:lnTo>
                    <a:pt x="14626" y="37313"/>
                  </a:lnTo>
                  <a:lnTo>
                    <a:pt x="15563" y="36188"/>
                  </a:lnTo>
                  <a:lnTo>
                    <a:pt x="16313" y="34876"/>
                  </a:lnTo>
                  <a:lnTo>
                    <a:pt x="16501" y="34876"/>
                  </a:lnTo>
                  <a:lnTo>
                    <a:pt x="17251" y="39938"/>
                  </a:lnTo>
                  <a:lnTo>
                    <a:pt x="24376" y="39938"/>
                  </a:lnTo>
                  <a:lnTo>
                    <a:pt x="24376" y="1"/>
                  </a:lnTo>
                  <a:lnTo>
                    <a:pt x="15376" y="1"/>
                  </a:lnTo>
                  <a:lnTo>
                    <a:pt x="15376" y="31688"/>
                  </a:lnTo>
                  <a:lnTo>
                    <a:pt x="14626" y="32626"/>
                  </a:lnTo>
                  <a:lnTo>
                    <a:pt x="13688" y="33376"/>
                  </a:lnTo>
                  <a:lnTo>
                    <a:pt x="12563" y="33938"/>
                  </a:lnTo>
                  <a:lnTo>
                    <a:pt x="11438" y="34126"/>
                  </a:lnTo>
                  <a:lnTo>
                    <a:pt x="10876" y="34126"/>
                  </a:lnTo>
                  <a:lnTo>
                    <a:pt x="10313" y="33938"/>
                  </a:lnTo>
                  <a:lnTo>
                    <a:pt x="9938" y="33563"/>
                  </a:lnTo>
                  <a:lnTo>
                    <a:pt x="9563" y="33001"/>
                  </a:lnTo>
                  <a:lnTo>
                    <a:pt x="9188" y="32438"/>
                  </a:lnTo>
                  <a:lnTo>
                    <a:pt x="9001" y="31501"/>
                  </a:lnTo>
                  <a:lnTo>
                    <a:pt x="9001" y="29251"/>
                  </a:lnTo>
                  <a:lnTo>
                    <a:pt x="9001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46"/>
            <p:cNvSpPr/>
            <p:nvPr/>
          </p:nvSpPr>
          <p:spPr>
            <a:xfrm>
              <a:off x="4714675" y="2173125"/>
              <a:ext cx="665650" cy="1368750"/>
            </a:xfrm>
            <a:custGeom>
              <a:rect b="b" l="l" r="r" t="t"/>
              <a:pathLst>
                <a:path extrusionOk="0" h="54750" w="26626">
                  <a:moveTo>
                    <a:pt x="1" y="0"/>
                  </a:moveTo>
                  <a:lnTo>
                    <a:pt x="1" y="7313"/>
                  </a:lnTo>
                  <a:lnTo>
                    <a:pt x="8813" y="7313"/>
                  </a:lnTo>
                  <a:lnTo>
                    <a:pt x="8813" y="54750"/>
                  </a:lnTo>
                  <a:lnTo>
                    <a:pt x="17626" y="54750"/>
                  </a:lnTo>
                  <a:lnTo>
                    <a:pt x="17626" y="7313"/>
                  </a:lnTo>
                  <a:lnTo>
                    <a:pt x="26626" y="7313"/>
                  </a:lnTo>
                  <a:lnTo>
                    <a:pt x="26626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46"/>
            <p:cNvSpPr/>
            <p:nvPr/>
          </p:nvSpPr>
          <p:spPr>
            <a:xfrm>
              <a:off x="6060000" y="2121550"/>
              <a:ext cx="628125" cy="1434400"/>
            </a:xfrm>
            <a:custGeom>
              <a:rect b="b" l="l" r="r" t="t"/>
              <a:pathLst>
                <a:path extrusionOk="0" h="57376" w="25125">
                  <a:moveTo>
                    <a:pt x="12563" y="22313"/>
                  </a:moveTo>
                  <a:lnTo>
                    <a:pt x="13125" y="22501"/>
                  </a:lnTo>
                  <a:lnTo>
                    <a:pt x="13688" y="22688"/>
                  </a:lnTo>
                  <a:lnTo>
                    <a:pt x="14250" y="23063"/>
                  </a:lnTo>
                  <a:lnTo>
                    <a:pt x="14625" y="23438"/>
                  </a:lnTo>
                  <a:lnTo>
                    <a:pt x="15000" y="24188"/>
                  </a:lnTo>
                  <a:lnTo>
                    <a:pt x="15375" y="24938"/>
                  </a:lnTo>
                  <a:lnTo>
                    <a:pt x="15750" y="27001"/>
                  </a:lnTo>
                  <a:lnTo>
                    <a:pt x="15938" y="30188"/>
                  </a:lnTo>
                  <a:lnTo>
                    <a:pt x="15938" y="34313"/>
                  </a:lnTo>
                  <a:lnTo>
                    <a:pt x="15938" y="39376"/>
                  </a:lnTo>
                  <a:lnTo>
                    <a:pt x="15938" y="43313"/>
                  </a:lnTo>
                  <a:lnTo>
                    <a:pt x="15750" y="46313"/>
                  </a:lnTo>
                  <a:lnTo>
                    <a:pt x="15188" y="48376"/>
                  </a:lnTo>
                  <a:lnTo>
                    <a:pt x="14813" y="49126"/>
                  </a:lnTo>
                  <a:lnTo>
                    <a:pt x="14438" y="49876"/>
                  </a:lnTo>
                  <a:lnTo>
                    <a:pt x="14063" y="50251"/>
                  </a:lnTo>
                  <a:lnTo>
                    <a:pt x="13500" y="50626"/>
                  </a:lnTo>
                  <a:lnTo>
                    <a:pt x="12938" y="50813"/>
                  </a:lnTo>
                  <a:lnTo>
                    <a:pt x="11063" y="50813"/>
                  </a:lnTo>
                  <a:lnTo>
                    <a:pt x="10125" y="50251"/>
                  </a:lnTo>
                  <a:lnTo>
                    <a:pt x="9188" y="49688"/>
                  </a:lnTo>
                  <a:lnTo>
                    <a:pt x="8625" y="48751"/>
                  </a:lnTo>
                  <a:lnTo>
                    <a:pt x="8625" y="26063"/>
                  </a:lnTo>
                  <a:lnTo>
                    <a:pt x="9188" y="24563"/>
                  </a:lnTo>
                  <a:lnTo>
                    <a:pt x="10125" y="23438"/>
                  </a:lnTo>
                  <a:lnTo>
                    <a:pt x="10688" y="23063"/>
                  </a:lnTo>
                  <a:lnTo>
                    <a:pt x="11250" y="22688"/>
                  </a:lnTo>
                  <a:lnTo>
                    <a:pt x="12000" y="22501"/>
                  </a:lnTo>
                  <a:lnTo>
                    <a:pt x="12563" y="22313"/>
                  </a:lnTo>
                  <a:close/>
                  <a:moveTo>
                    <a:pt x="0" y="1"/>
                  </a:moveTo>
                  <a:lnTo>
                    <a:pt x="0" y="56813"/>
                  </a:lnTo>
                  <a:lnTo>
                    <a:pt x="7313" y="56813"/>
                  </a:lnTo>
                  <a:lnTo>
                    <a:pt x="8250" y="52876"/>
                  </a:lnTo>
                  <a:lnTo>
                    <a:pt x="8438" y="52876"/>
                  </a:lnTo>
                  <a:lnTo>
                    <a:pt x="9000" y="53813"/>
                  </a:lnTo>
                  <a:lnTo>
                    <a:pt x="9750" y="54751"/>
                  </a:lnTo>
                  <a:lnTo>
                    <a:pt x="10688" y="55501"/>
                  </a:lnTo>
                  <a:lnTo>
                    <a:pt x="11625" y="56063"/>
                  </a:lnTo>
                  <a:lnTo>
                    <a:pt x="12563" y="56626"/>
                  </a:lnTo>
                  <a:lnTo>
                    <a:pt x="13875" y="57001"/>
                  </a:lnTo>
                  <a:lnTo>
                    <a:pt x="15000" y="57188"/>
                  </a:lnTo>
                  <a:lnTo>
                    <a:pt x="16125" y="57376"/>
                  </a:lnTo>
                  <a:lnTo>
                    <a:pt x="17250" y="57188"/>
                  </a:lnTo>
                  <a:lnTo>
                    <a:pt x="18375" y="57001"/>
                  </a:lnTo>
                  <a:lnTo>
                    <a:pt x="19313" y="56813"/>
                  </a:lnTo>
                  <a:lnTo>
                    <a:pt x="20250" y="56251"/>
                  </a:lnTo>
                  <a:lnTo>
                    <a:pt x="21000" y="55688"/>
                  </a:lnTo>
                  <a:lnTo>
                    <a:pt x="21750" y="54938"/>
                  </a:lnTo>
                  <a:lnTo>
                    <a:pt x="22313" y="54188"/>
                  </a:lnTo>
                  <a:lnTo>
                    <a:pt x="22875" y="53063"/>
                  </a:lnTo>
                  <a:lnTo>
                    <a:pt x="23438" y="51938"/>
                  </a:lnTo>
                  <a:lnTo>
                    <a:pt x="23813" y="50626"/>
                  </a:lnTo>
                  <a:lnTo>
                    <a:pt x="24563" y="47813"/>
                  </a:lnTo>
                  <a:lnTo>
                    <a:pt x="24938" y="44063"/>
                  </a:lnTo>
                  <a:lnTo>
                    <a:pt x="25125" y="39938"/>
                  </a:lnTo>
                  <a:lnTo>
                    <a:pt x="25125" y="33751"/>
                  </a:lnTo>
                  <a:lnTo>
                    <a:pt x="24938" y="30563"/>
                  </a:lnTo>
                  <a:lnTo>
                    <a:pt x="24938" y="27751"/>
                  </a:lnTo>
                  <a:lnTo>
                    <a:pt x="24563" y="25313"/>
                  </a:lnTo>
                  <a:lnTo>
                    <a:pt x="24188" y="23251"/>
                  </a:lnTo>
                  <a:lnTo>
                    <a:pt x="23813" y="21376"/>
                  </a:lnTo>
                  <a:lnTo>
                    <a:pt x="23250" y="19876"/>
                  </a:lnTo>
                  <a:lnTo>
                    <a:pt x="22500" y="18751"/>
                  </a:lnTo>
                  <a:lnTo>
                    <a:pt x="21563" y="17626"/>
                  </a:lnTo>
                  <a:lnTo>
                    <a:pt x="20625" y="16876"/>
                  </a:lnTo>
                  <a:lnTo>
                    <a:pt x="19500" y="16501"/>
                  </a:lnTo>
                  <a:lnTo>
                    <a:pt x="18188" y="16126"/>
                  </a:lnTo>
                  <a:lnTo>
                    <a:pt x="16688" y="15938"/>
                  </a:lnTo>
                  <a:lnTo>
                    <a:pt x="15375" y="16126"/>
                  </a:lnTo>
                  <a:lnTo>
                    <a:pt x="14250" y="16313"/>
                  </a:lnTo>
                  <a:lnTo>
                    <a:pt x="13125" y="16876"/>
                  </a:lnTo>
                  <a:lnTo>
                    <a:pt x="12000" y="17438"/>
                  </a:lnTo>
                  <a:lnTo>
                    <a:pt x="10875" y="18188"/>
                  </a:lnTo>
                  <a:lnTo>
                    <a:pt x="10125" y="18938"/>
                  </a:lnTo>
                  <a:lnTo>
                    <a:pt x="9375" y="20063"/>
                  </a:lnTo>
                  <a:lnTo>
                    <a:pt x="8625" y="21001"/>
                  </a:lnTo>
                  <a:lnTo>
                    <a:pt x="8625" y="1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5" name="Google Shape;405;p46"/>
          <p:cNvCxnSpPr/>
          <p:nvPr/>
        </p:nvCxnSpPr>
        <p:spPr>
          <a:xfrm>
            <a:off x="8239300" y="4803550"/>
            <a:ext cx="0" cy="126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l Slide 1">
  <p:cSld name="Blank - Title_1_1_3_1_1_1_1">
    <p:bg>
      <p:bgPr>
        <a:solidFill>
          <a:srgbClr val="FBBC04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08" name="Google Shape;408;p47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9" name="Google Shape;409;p47"/>
          <p:cNvSpPr/>
          <p:nvPr/>
        </p:nvSpPr>
        <p:spPr>
          <a:xfrm>
            <a:off x="3556300" y="149286"/>
            <a:ext cx="236400" cy="207300"/>
          </a:xfrm>
          <a:custGeom>
            <a:rect b="b" l="l" r="r" t="t"/>
            <a:pathLst>
              <a:path extrusionOk="0" h="120000" w="12000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47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i="0" sz="900" u="none" cap="none" strike="noStrik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1" name="Google Shape;411;p47"/>
          <p:cNvSpPr txBox="1"/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grpSp>
        <p:nvGrpSpPr>
          <p:cNvPr id="412" name="Google Shape;412;p47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13" name="Google Shape;413;p47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Cover Slide 1">
  <p:cSld name="CUSTOM_2_1_1">
    <p:bg>
      <p:bgPr>
        <a:solidFill>
          <a:srgbClr val="FFFFFF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48"/>
          <p:cNvPicPr preferRelativeResize="0"/>
          <p:nvPr/>
        </p:nvPicPr>
        <p:blipFill rotWithShape="1">
          <a:blip r:embed="rId2">
            <a:alphaModFix/>
          </a:blip>
          <a:srcRect b="0" l="0" r="-4482" t="0"/>
          <a:stretch/>
        </p:blipFill>
        <p:spPr>
          <a:xfrm>
            <a:off x="522575" y="319550"/>
            <a:ext cx="772876" cy="239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8"/>
          <p:cNvSpPr txBox="1"/>
          <p:nvPr>
            <p:ph idx="1" type="subTitle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2" name="Google Shape;422;p48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3" name="Google Shape;423;p48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48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Yellow 1">
  <p:cSld name="TITLE_2_1_2_1_1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49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4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9" name="Google Shape;429;p49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30" name="Google Shape;430;p49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1" name="Google Shape;431;p49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32" name="Google Shape;432;p49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33" name="Google Shape;433;p49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9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9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9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9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9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Blue 1">
  <p:cSld name="TITLE_2_2_1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0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41" name="Google Shape;441;p50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42" name="Google Shape;442;p5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0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5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45" name="Google Shape;445;p50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46" name="Google Shape;446;p50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47" name="Google Shape;447;p50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0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0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0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0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0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Green 1">
  <p:cSld name="TITLE_2_1_1_2_1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1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51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BDC1C6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BDC1C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57" name="Google Shape;457;p51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58" name="Google Shape;458;p51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59" name="Google Shape;459;p51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60" name="Google Shape;460;p51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61" name="Google Shape;461;p51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51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1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1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1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1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ore Red 1">
  <p:cSld name="TITLE_2_1_1_1_1_1_1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2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52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52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71" name="Google Shape;471;p52"/>
          <p:cNvSpPr txBox="1"/>
          <p:nvPr>
            <p:ph idx="1" type="body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indent="-285750" lvl="1" marL="914400" marR="0" rtl="0" algn="l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indent="-298450" lvl="2" marL="1371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indent="-298450" lvl="3" marL="1828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indent="-298450" lvl="4" marL="22860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indent="-298450" lvl="5" marL="27432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indent="-298450" lvl="6" marL="32004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indent="-298450" lvl="7" marL="36576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indent="-298450" lvl="8" marL="411480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/>
        </p:txBody>
      </p:sp>
      <p:sp>
        <p:nvSpPr>
          <p:cNvPr id="472" name="Google Shape;472;p52"/>
          <p:cNvSpPr txBox="1"/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3" name="Google Shape;473;p52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/>
        </p:txBody>
      </p:sp>
      <p:grpSp>
        <p:nvGrpSpPr>
          <p:cNvPr id="474" name="Google Shape;474;p52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475" name="Google Shape;475;p52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2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2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2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2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2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s Cover Slide">
  <p:cSld name="CUSTOM_3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11720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Marketing Platform Cover Slide">
  <p:cSld name="CUSTOM_2_2">
    <p:bg>
      <p:bgPr>
        <a:solidFill>
          <a:srgbClr val="FFFFFF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575" y="319550"/>
            <a:ext cx="2656675" cy="2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ogle Ad Manager Cover Slide">
  <p:cSld name="CUSTOM_2_2_1">
    <p:bg>
      <p:bgPr>
        <a:solidFill>
          <a:srgbClr val="FFFFFF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0361" y="245475"/>
            <a:ext cx="2041351" cy="34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2 1">
  <p:cSld name="TITLE_2_2_1_2">
    <p:bg>
      <p:bgPr>
        <a:solidFill>
          <a:srgbClr val="E1E8D7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6"/>
          <p:cNvSpPr txBox="1"/>
          <p:nvPr>
            <p:ph type="ctrTitle"/>
          </p:nvPr>
        </p:nvSpPr>
        <p:spPr>
          <a:xfrm>
            <a:off x="293408" y="1243584"/>
            <a:ext cx="8485500" cy="204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9600"/>
              <a:buFont typeface="Google Sans Medium"/>
              <a:buNone/>
              <a:defRPr sz="96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  <p:sp>
        <p:nvSpPr>
          <p:cNvPr id="489" name="Google Shape;489;p56"/>
          <p:cNvSpPr txBox="1"/>
          <p:nvPr>
            <p:ph idx="1" type="subTitle"/>
          </p:nvPr>
        </p:nvSpPr>
        <p:spPr>
          <a:xfrm>
            <a:off x="293408" y="352044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55624C"/>
              </a:buClr>
              <a:buSzPts val="3400"/>
              <a:buFont typeface="Google Sans"/>
              <a:buNone/>
              <a:defRPr sz="3400">
                <a:solidFill>
                  <a:srgbClr val="55624C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0" name="Google Shape;490;p56"/>
          <p:cNvSpPr txBox="1"/>
          <p:nvPr>
            <p:ph idx="2" type="subTitle"/>
          </p:nvPr>
        </p:nvSpPr>
        <p:spPr>
          <a:xfrm>
            <a:off x="2926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1" name="Google Shape;491;p56"/>
          <p:cNvSpPr txBox="1"/>
          <p:nvPr>
            <p:ph idx="3" type="subTitle"/>
          </p:nvPr>
        </p:nvSpPr>
        <p:spPr>
          <a:xfrm>
            <a:off x="22360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2" name="Google Shape;492;p56"/>
          <p:cNvSpPr txBox="1"/>
          <p:nvPr>
            <p:ph idx="4" type="subTitle"/>
          </p:nvPr>
        </p:nvSpPr>
        <p:spPr>
          <a:xfrm>
            <a:off x="41794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3" name="Google Shape;493;p56"/>
          <p:cNvSpPr txBox="1"/>
          <p:nvPr>
            <p:ph idx="5" type="subTitle"/>
          </p:nvPr>
        </p:nvSpPr>
        <p:spPr>
          <a:xfrm>
            <a:off x="6122802" y="4581025"/>
            <a:ext cx="1638900" cy="3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434343"/>
              </a:buClr>
              <a:buSzPts val="800"/>
              <a:buNone/>
              <a:defRPr sz="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theme" Target="../theme/theme3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857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857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857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b="0" i="0" sz="900" u="none" cap="none" strike="noStrik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b="0" i="0" sz="24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42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" sz="600" u="none" cap="none" strike="noStrike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b="0" i="0" sz="600" u="none" cap="none" strike="noStrike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7"/>
          <p:cNvSpPr txBox="1"/>
          <p:nvPr/>
        </p:nvSpPr>
        <p:spPr>
          <a:xfrm>
            <a:off x="856600" y="335025"/>
            <a:ext cx="6458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Housing Investment Opportunities</a:t>
            </a:r>
            <a:endParaRPr b="1" sz="2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99" name="Google Shape;499;p57"/>
          <p:cNvSpPr txBox="1"/>
          <p:nvPr/>
        </p:nvSpPr>
        <p:spPr>
          <a:xfrm>
            <a:off x="856600" y="949025"/>
            <a:ext cx="73017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{{replace_text}}</a:t>
            </a:r>
            <a:endParaRPr sz="15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0FE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8"/>
          <p:cNvSpPr txBox="1"/>
          <p:nvPr/>
        </p:nvSpPr>
        <p:spPr>
          <a:xfrm>
            <a:off x="7934700" y="218775"/>
            <a:ext cx="1209300" cy="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58"/>
          <p:cNvSpPr txBox="1"/>
          <p:nvPr/>
        </p:nvSpPr>
        <p:spPr>
          <a:xfrm>
            <a:off x="968250" y="269650"/>
            <a:ext cx="63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Histogram of Median House Values</a:t>
            </a:r>
            <a:endParaRPr b="1" sz="24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oogle Global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